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80" r:id="rId13"/>
    <p:sldId id="281" r:id="rId14"/>
    <p:sldId id="282" r:id="rId15"/>
    <p:sldId id="283" r:id="rId16"/>
    <p:sldId id="266" r:id="rId17"/>
    <p:sldId id="267" r:id="rId18"/>
    <p:sldId id="268" r:id="rId19"/>
    <p:sldId id="269" r:id="rId20"/>
    <p:sldId id="271" r:id="rId21"/>
    <p:sldId id="272" r:id="rId22"/>
    <p:sldId id="284" r:id="rId23"/>
    <p:sldId id="285" r:id="rId24"/>
    <p:sldId id="286" r:id="rId25"/>
    <p:sldId id="287" r:id="rId26"/>
    <p:sldId id="288" r:id="rId27"/>
    <p:sldId id="273" r:id="rId28"/>
    <p:sldId id="274" r:id="rId29"/>
    <p:sldId id="270" r:id="rId30"/>
    <p:sldId id="275" r:id="rId31"/>
    <p:sldId id="276" r:id="rId32"/>
    <p:sldId id="277" r:id="rId33"/>
    <p:sldId id="27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77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5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9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13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2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5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5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9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05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77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36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840BC-7ED2-48D1-B18C-8FF81702080E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2CF5E-8B5C-45A3-8594-AF5C5E37F6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23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Nerve Pathways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363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0" y="332939"/>
            <a:ext cx="11874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3.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AU" sz="2400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processes these signals and makes a decision on how to respond to the stimulus.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4.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then sent along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brain and spinal cord which relays the information down to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takes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muscles, resulting in a movement, like moving the hand.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07503021.760021g/1507503000875-419466587886606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29" y="3136900"/>
            <a:ext cx="3520445" cy="34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42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6875"/>
            <a:ext cx="10668000" cy="6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2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2" y="369887"/>
            <a:ext cx="10735656" cy="56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4" y="153987"/>
            <a:ext cx="6702425" cy="67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37" y="130799"/>
            <a:ext cx="8602663" cy="6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4" y="395287"/>
            <a:ext cx="10576871" cy="6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0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412439"/>
            <a:ext cx="6946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Involuntary movements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movements that your body does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without you thinking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about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Examples of involuntary movements include your heart beating, your lungs breathing and your eyes dilating or constricting.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all movements that occur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unconsciously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are controlled by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autonomic nervous system.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346.93615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6000" y="141243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2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1388239"/>
            <a:ext cx="670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u="sng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nerve pathway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involuntary movement is similar to the nerve pathway for voluntary movements.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look at an example of regulating heart rate as an involuntary movement.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Imagine that you have an increased heart rate from exercising. This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stimulus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sensed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sensory receptors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an electrical impulse is first sent through 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546.332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2825" y="1536700"/>
            <a:ext cx="4400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3100" y="151537"/>
            <a:ext cx="9448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2.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up to the brain where this information is processed, and the brain decides what to do.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then sent through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brain and along the spinal cord.</a:t>
            </a:r>
            <a:endParaRPr lang="en-AU" sz="2400" dirty="0"/>
          </a:p>
        </p:txBody>
      </p:sp>
      <p:pic>
        <p:nvPicPr>
          <p:cNvPr id="9" name="1509326391.543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125" y="2286000"/>
            <a:ext cx="4400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8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134541"/>
            <a:ext cx="70231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3.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 pass the electrical impulse onto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two types of 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 electrical impulse passes through in the involuntary nerve pathway, called the pre-ganglionic neuron, and the post-ganglionic neuron. Hopefully you remember this from the previous Smart Lesson!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first transmitted through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pre-ganglionic neuron,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post-ganglionic neuron.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384.323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9800" y="1409700"/>
            <a:ext cx="4400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0"/>
            <a:ext cx="11265343" cy="3619500"/>
          </a:xfrm>
          <a:prstGeom prst="rect">
            <a:avLst/>
          </a:prstGeom>
        </p:spPr>
      </p:pic>
      <p:pic>
        <p:nvPicPr>
          <p:cNvPr id="3" name="1509325887.323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8250" y="3124200"/>
            <a:ext cx="3695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1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41236"/>
            <a:ext cx="1163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4.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post-ganglionic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directly connects to the heart, resulting in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lower the heart rate back to normal.</a:t>
            </a:r>
            <a:endParaRPr lang="en-AU" sz="2400" dirty="0"/>
          </a:p>
        </p:txBody>
      </p:sp>
      <p:pic>
        <p:nvPicPr>
          <p:cNvPr id="9218" name="Picture 2" descr="https://www.educationperfect.com/media/content/Science/1507541861.122331g/1507541842187-387086256206373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666875"/>
            <a:ext cx="44291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6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65837"/>
            <a:ext cx="1165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diagram below summarises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nerve pathway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both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involuntary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nerve pathways.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might notice that the pathway the electrical impulse travels along is almost the same for both voluntary and involuntary pathways.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07590845.566551g/1507590827022-1932104386633899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1925015"/>
            <a:ext cx="8404225" cy="279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812437"/>
            <a:ext cx="12103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main difference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that in the involuntary nerve pathway,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has to pass through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two 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pre and post ganglionic neurons) instead of just one in the voluntary pathway.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also important to note that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involved in both of these pathways.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9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" y="415924"/>
            <a:ext cx="989499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07962"/>
            <a:ext cx="11239500" cy="64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1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396874"/>
            <a:ext cx="10963368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00037"/>
            <a:ext cx="11513000" cy="62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466724"/>
            <a:ext cx="11566581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61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219839"/>
            <a:ext cx="11480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Have you ever wondered why your leg suddenly kicks out when the doctor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taps your knee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that little rubber hammer?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an example of 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reflex action!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Feel free to try this out yourself if you haven't already! Softly tap your leg just below your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knee cap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sitting with your legs dangling. Your knee should suddenly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swing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outwards.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532.84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4045" y="3403600"/>
            <a:ext cx="268755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143"/>
            <a:ext cx="117983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Reflex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far, we have seen that the nerve pathways for both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 and involuntary movements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require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process the information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before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response is made.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sometimes a very quick response can be made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without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involvement of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brain.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called 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reflex!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automatic, unconscious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response that your body makes in response to a stimulus, like the knee tap.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sneezing and coughing are examples of some of your body's reflexes. They clear your airways of irritating things.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489027657.583991g/1489027659103-803404187716687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4314825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5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269439"/>
            <a:ext cx="1193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have a look at an example of 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reflex.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have accidentally pricked yourself with something sharp before, like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nail.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Instinctively, you will move your hand away from the nail. This is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reflex action.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 hand has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automatically moved away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that nail before your brain has processed that information.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482.795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6619" y="2947094"/>
            <a:ext cx="6092955" cy="39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373440"/>
            <a:ext cx="11404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Have you noticed that some movements you make are under your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conscious control,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when you are moving your legs to take a walk?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about movements that you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don't think about,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 beat of your heart? Or when you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 instinctively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 your hand off a hot stove?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examples of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reflex,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voluntary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involuntary movement.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Keep reading to find out which is which!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491866505.799971f/1491866514634-13667652387656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48" y="3898900"/>
            <a:ext cx="1930104" cy="26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1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507137"/>
            <a:ext cx="11595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nerve pathway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causes this reflex action to occur is called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reflex arc.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reflex arc pathway,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stimulus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detected by sensory receptors. In this example the stimulus is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sharp nail.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07593551.729211g/1507593530677-325324821775845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644775"/>
            <a:ext cx="58197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0"/>
            <a:ext cx="11696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2.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sent through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take this information to 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spinal cord.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3.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spinal cord joins the sensory neuron to the motor neuron and the electrical impulse travels along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to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resulting in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reflex action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your hand moves quickly away from that nail.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all happens in less than a second, before your brain has even processed what has happened!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482.79589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799" y="3477045"/>
            <a:ext cx="5267325" cy="33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66638"/>
            <a:ext cx="11722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reason why this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fast, automatic response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possible is because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reflex arc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does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require any input or processing of information from your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brain!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characteristic allows reflex actions to occur relatively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quickly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activating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without the delay of having to go through the brain.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532.8412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2271036"/>
            <a:ext cx="3568700" cy="45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248335"/>
            <a:ext cx="1125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table summarises some important points of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reflex arc,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involuntary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nerve pathways.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536700"/>
            <a:ext cx="8489092" cy="3657600"/>
          </a:xfrm>
          <a:prstGeom prst="rect">
            <a:avLst/>
          </a:prstGeom>
        </p:spPr>
      </p:pic>
      <p:pic>
        <p:nvPicPr>
          <p:cNvPr id="4" name="1509325887.32376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5492" y="3735884"/>
            <a:ext cx="3296508" cy="30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01600"/>
            <a:ext cx="7059613" cy="72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153987"/>
            <a:ext cx="10575842" cy="6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12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0"/>
            <a:ext cx="6526213" cy="72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89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63007"/>
            <a:ext cx="7842250" cy="67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1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31775"/>
            <a:ext cx="9505305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692150"/>
            <a:ext cx="11430655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7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508338"/>
            <a:ext cx="11595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peripheral nervous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divided into the somatic and autonomic nervous system.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somatic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involved in controlling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 movement,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whereas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autonomic nervous system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responsible for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involuntary functions.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06764106.091811g/1506764099649-29413898729571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3284537"/>
            <a:ext cx="5715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34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0"/>
            <a:ext cx="8637588" cy="66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1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171450"/>
            <a:ext cx="10584809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2" y="488950"/>
            <a:ext cx="10985777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4700" y="371039"/>
            <a:ext cx="11087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first take a look at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 movements.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Voluntary movements are actions that you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make your body do.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example, when you decide go for a walk, you make your legs move. Your legs don't just start moving without you wanting them to! They are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movements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 body does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consciously.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could easily stop these movements if you wanted to.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409.747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9725" y="3438525"/>
            <a:ext cx="3790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343238"/>
            <a:ext cx="11620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somatic nervous system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responsible for all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voluntary movements,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collects information through 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organs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the eyes, ears and mouth.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information is then processed by the brain and a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5705940.130431f/1505705944770-287921918750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860675"/>
            <a:ext cx="11430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1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57937"/>
            <a:ext cx="11341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produce all movements,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(nerve impulses) have to travel across a specific pathway in order to produce a response.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pathway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 nerve impulse takes (or the journey if you like), is known as the </a:t>
            </a:r>
            <a:r>
              <a:rPr lang="en-AU" sz="2400" b="1" i="0" u="sng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nerve pathway.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06297336.524381f/1506297335697-37147732323935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3734007"/>
            <a:ext cx="9439274" cy="22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735737"/>
            <a:ext cx="1120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first take a look at the nerve pathway during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voluntary movements.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Stimuli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environment is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sensed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sensory receptors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sensory organs (skin, tongue, eyes, ears or nose).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07501520.597991f/1507501501777-419466587886606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96887"/>
            <a:ext cx="4492625" cy="34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2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441236"/>
            <a:ext cx="1188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2.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causes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be sent through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spinal cord and up to the brain, where the information is processed.</a:t>
            </a:r>
            <a:endParaRPr lang="en-AU" sz="2400" dirty="0"/>
          </a:p>
        </p:txBody>
      </p:sp>
      <p:pic>
        <p:nvPicPr>
          <p:cNvPr id="6146" name="Picture 2" descr="https://www.educationperfect.com/media/content/Science/1507503399.428851g/1507503381318-419466587886606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40" y="2171700"/>
            <a:ext cx="4663519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0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85</Words>
  <Application>Microsoft Office PowerPoint</Application>
  <PresentationFormat>Widescreen</PresentationFormat>
  <Paragraphs>77</Paragraphs>
  <Slides>42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KaTeX_Main</vt:lpstr>
      <vt:lpstr>Office Theme</vt:lpstr>
      <vt:lpstr>Nerve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Nerve Pathways</dc:title>
  <dc:creator>Joseph D'cruz</dc:creator>
  <cp:lastModifiedBy>Joseph D'cruz</cp:lastModifiedBy>
  <cp:revision>3</cp:revision>
  <dcterms:created xsi:type="dcterms:W3CDTF">2020-06-27T09:58:07Z</dcterms:created>
  <dcterms:modified xsi:type="dcterms:W3CDTF">2021-04-04T04:27:42Z</dcterms:modified>
</cp:coreProperties>
</file>